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9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91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59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75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197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48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69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65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898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9B84E-6349-4FC3-A850-DD122E5FDAAA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1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304800"/>
            <a:ext cx="8610600" cy="1219200"/>
          </a:xfrm>
        </p:spPr>
        <p:txBody>
          <a:bodyPr>
            <a:normAutofit fontScale="90000"/>
          </a:bodyPr>
          <a:lstStyle/>
          <a:p>
            <a:r>
              <a:rPr lang="en-US" sz="8000" b="1" i="1" dirty="0" smtClean="0"/>
              <a:t>Dogs</a:t>
            </a:r>
            <a:endParaRPr lang="en-US" sz="8000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600200"/>
            <a:ext cx="67818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1902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0"/>
            <a:ext cx="89916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9226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Fresh Facts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than 300 </a:t>
            </a:r>
            <a:r>
              <a:rPr lang="en-US" dirty="0"/>
              <a:t>species</a:t>
            </a:r>
            <a:endParaRPr lang="en-US" dirty="0" smtClean="0"/>
          </a:p>
          <a:p>
            <a:r>
              <a:rPr lang="en-US" dirty="0" smtClean="0"/>
              <a:t>Around 120 extinct</a:t>
            </a:r>
          </a:p>
          <a:p>
            <a:r>
              <a:rPr lang="en-US" dirty="0" smtClean="0"/>
              <a:t>Only animal that can read emotions on your face like humans.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46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Did you know???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438400"/>
            <a:ext cx="37338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676400"/>
            <a:ext cx="3571875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3909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the wet nose?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Because it helps them to cool </a:t>
            </a:r>
            <a:r>
              <a:rPr lang="en-US" b="1" dirty="0" smtClean="0"/>
              <a:t>down.</a:t>
            </a:r>
          </a:p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411" y="2743200"/>
            <a:ext cx="4505325" cy="3381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2137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Dogs Breeds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1600"/>
            <a:ext cx="90678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8724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b</a:t>
            </a:r>
            <a:r>
              <a:rPr lang="en-US" dirty="0" smtClean="0"/>
              <a:t>est friend of the man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679" y="1600201"/>
            <a:ext cx="3319121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971800"/>
            <a:ext cx="373380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6762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Hearing &amp; Tasting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Have about 1700 taste buds</a:t>
            </a:r>
          </a:p>
          <a:p>
            <a:r>
              <a:rPr lang="en-US" dirty="0" smtClean="0"/>
              <a:t>Hear best at 8000Hz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048000"/>
            <a:ext cx="3619500" cy="320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048000"/>
            <a:ext cx="4572000" cy="3151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6708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1143000"/>
          </a:xfrm>
        </p:spPr>
        <p:txBody>
          <a:bodyPr/>
          <a:lstStyle/>
          <a:p>
            <a:r>
              <a:rPr lang="en-US" dirty="0" smtClean="0"/>
              <a:t>They are……..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024062"/>
            <a:ext cx="4724400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 descr="Image result for dogs prett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819400"/>
            <a:ext cx="389312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0481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Chase the tail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Curiosity</a:t>
            </a:r>
          </a:p>
          <a:p>
            <a:r>
              <a:rPr lang="en-US" dirty="0" smtClean="0"/>
              <a:t>Exercise</a:t>
            </a:r>
          </a:p>
          <a:p>
            <a:r>
              <a:rPr lang="en-US" dirty="0" smtClean="0"/>
              <a:t>Predatory instinct</a:t>
            </a:r>
          </a:p>
          <a:p>
            <a:r>
              <a:rPr lang="en-US" dirty="0" smtClean="0"/>
              <a:t>They might have fleas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362200"/>
            <a:ext cx="4343400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0448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</TotalTime>
  <Words>73</Words>
  <Application>Microsoft Office PowerPoint</Application>
  <PresentationFormat>On-screen Show (4:3)</PresentationFormat>
  <Paragraphs>19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Dogs</vt:lpstr>
      <vt:lpstr>Fresh Facts</vt:lpstr>
      <vt:lpstr>Did you know???</vt:lpstr>
      <vt:lpstr>Why the wet nose?</vt:lpstr>
      <vt:lpstr>Dogs Breeds</vt:lpstr>
      <vt:lpstr>The best friend of the man</vt:lpstr>
      <vt:lpstr>Hearing &amp; Tasting</vt:lpstr>
      <vt:lpstr>They are……..</vt:lpstr>
      <vt:lpstr>Chase the tail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PMJ</dc:creator>
  <cp:lastModifiedBy>PMJ</cp:lastModifiedBy>
  <cp:revision>11</cp:revision>
  <dcterms:created xsi:type="dcterms:W3CDTF">2020-02-19T15:33:56Z</dcterms:created>
  <dcterms:modified xsi:type="dcterms:W3CDTF">2020-02-20T16:58:52Z</dcterms:modified>
</cp:coreProperties>
</file>

<file path=docProps/thumbnail.jpeg>
</file>